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EF"/>
    <a:srgbClr val="FE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94694"/>
  </p:normalViewPr>
  <p:slideViewPr>
    <p:cSldViewPr snapToGrid="0" snapToObjects="1">
      <p:cViewPr varScale="1">
        <p:scale>
          <a:sx n="103" d="100"/>
          <a:sy n="103" d="100"/>
        </p:scale>
        <p:origin x="12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EE81D3B-3F3D-0B4E-A287-34A94F5D0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3E6CEBF-063C-B744-B513-37ADB90F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FDB93DB6-A807-3A43-A716-5D81F7C4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E56C92C0-1129-094F-8257-011205D6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E24B046-A4B8-3D4B-BB29-84D2F986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283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BA46F35-9EFB-DE47-903A-C7F18095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B718D907-11E3-7246-B105-651D52CA9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E1491A45-8AFE-984F-8BCF-48F4A358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5706871-8C0F-3445-B18F-812B8024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7EEF6A3E-C57F-AF4F-A7CD-CD9D2F63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38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52790FA1-B072-F947-9F85-1CA18DA18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FAE42538-AA5C-F84E-9A4E-889497634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F4590B10-2FF9-6444-A028-229284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E043F2D-7FD9-AB47-9D33-C67DE2298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F33766E6-A8D2-974D-8074-F721D09F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89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F51DFDC-3489-2F46-95D2-9C8DFC0A0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BE484C8-3824-B848-A712-D3EC2F2A7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302AB9D-4C45-DF4F-8317-2DD71B66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5B875D4-3E87-FC41-9472-E99340CF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1F9BFDCC-005B-8C40-9E61-F35B4CD0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62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425C79D-D235-4A47-9FD2-BA5103C0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4767EF2E-3979-F042-8A44-C18E7BC07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EE98A1F6-EE0C-B84F-B3B3-CD8CE565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58CF3B1-2459-9743-9163-FA5C949D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DD508FCF-F3A0-5142-80AB-680F2D1E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0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C178B3E-07F7-E34C-B695-ACCE1DF8E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44ADEAD-1458-D64B-ACA5-869764799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5F3D5E7B-FB8F-8946-A1A0-E4866A7B0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D4646A78-B168-7F47-B158-5CEEBCFF9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0981C8FA-39E1-7841-A1A1-144D35CF7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FE04E8BC-2280-3647-880A-06CCC34C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47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11C9D3F-A70A-5E40-8546-4EF09C63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F00079FE-0B4C-EB4C-AF50-E3656B1E0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35B56746-B536-A444-ABCF-69C8EB49E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3F9BF816-5EFD-FB4F-9317-3AE5953CA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8B9A3765-4E44-0D4D-8375-18A637662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A7BAB51A-20D0-7648-926D-20E72F71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DB0772F8-8048-8B46-88D7-3B6302CE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CED08161-5AB1-0D4B-BC31-DDDF0260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23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5F015BD-15B6-F145-8BC3-7AEB5E20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17C9EFAD-4658-E94B-B611-62A4E1133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3E3C75DA-E64B-3748-A479-944C5A09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B946A8D4-0687-C640-BCE6-3A46E944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61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7B1AE6D4-49AD-B442-BC74-1F62C19F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FCDBA6C8-ECD4-CC4D-B7CB-E0FE6630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7E3ED7D4-4919-7444-933B-677FEC57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81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C8B7D55-9202-D04D-A9EA-BC81DBBB9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874D5D9-8A89-AD41-8FC9-F3BE0A77B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03E1194E-CC34-B342-837A-6BDBCA7E2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83317471-C314-F343-BF54-6DB0FD191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5F1A342B-B749-994C-9C39-60E3B365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DEEF112D-AA19-EF44-ABAC-EBFF5CD4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18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73BAAC6-F0AE-7049-A017-C2CD8417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F057F25D-C058-B54F-84AA-175E0C949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1925B854-8DB3-474A-A82C-7D3FD864A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095D3167-8486-4647-B1CA-1AA4A519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6DA2ABBB-D460-6F4C-A438-AF5CD568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9FEEE307-020B-6D44-8FB0-25D63CAA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29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3CCD16E7-5F5A-6A44-8626-34F46479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372A6A73-D5FE-764F-BBEA-947398FC6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64F30BF-EE3C-D745-AE0F-CAAD65F4A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E8B88-3DB0-844C-AE5A-4E29C1A089CB}" type="datetimeFigureOut">
              <a:rPr lang="nl-NL" smtClean="0"/>
              <a:t>13-12-2021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C50C39B-63FA-F944-9A60-769E4B433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2745539-6F48-C84F-95B3-31D7A8BC7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84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hooltv.nl/video/fijn-kerstfeest-prentenboek-uit-koekeloere/#q=%22kerst%22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julesplus.nl/media/anita/Waar_lees_jij.mp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5D0kwHuEB8s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julesplus.nl/media/anita/Lisa_Mazen_en_Bjorn_lezen_Poets_en_Veeg_(2minuten_verhaal)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jpg"/><Relationship Id="rId4" Type="http://schemas.openxmlformats.org/officeDocument/2006/relationships/hyperlink" Target="https://www.youtube.com/watch?v=SnyN63w8Ce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bibliotheek.nl/catalogus/394611225/paul-van-loon-s-foeksia-tovert-met-tijd-paul-van-loon#:~:text=Paul%20van%20Loon%20Paul%20van%20Loon's%20Foeksia%20tovert%20met%20tijd&amp;text=Foeksia%20vindt%20dat%20haar%20vader,AVI%2DM4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hyperlink" Target="https://jeugdjournaal.nl/artikel/2286679-526-drones-maken-kunstwerken-in-de-lucht.html?ext=html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xmlns="" id="{C80E98DD-1918-CA48-A92D-8EA65EAA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681" y="0"/>
            <a:ext cx="4904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0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xmlns="" id="{A6B86401-3EBA-5848-A0EB-4F7E1CF42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47" y="0"/>
            <a:ext cx="4899581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E962B2C-02AF-734E-9D4E-03AA2DAD3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628" y="-1410"/>
            <a:ext cx="4899581" cy="6858000"/>
          </a:xfrm>
          <a:prstGeom prst="rect">
            <a:avLst/>
          </a:prstGeom>
        </p:spPr>
      </p:pic>
      <p:sp>
        <p:nvSpPr>
          <p:cNvPr id="2" name="Pijl links 1">
            <a:extLst>
              <a:ext uri="{FF2B5EF4-FFF2-40B4-BE49-F238E27FC236}">
                <a16:creationId xmlns:a16="http://schemas.microsoft.com/office/drawing/2014/main" xmlns="" id="{7420E4E3-9404-FF41-B1D8-6AD245000695}"/>
              </a:ext>
            </a:extLst>
          </p:cNvPr>
          <p:cNvSpPr/>
          <p:nvPr/>
        </p:nvSpPr>
        <p:spPr>
          <a:xfrm>
            <a:off x="1117473" y="1771305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>
            <a:hlinkClick r:id="rId4"/>
            <a:extLst>
              <a:ext uri="{FF2B5EF4-FFF2-40B4-BE49-F238E27FC236}">
                <a16:creationId xmlns:a16="http://schemas.microsoft.com/office/drawing/2014/main" xmlns="" id="{32CCEE5D-F14D-2F47-912B-62BC166FF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" y="822172"/>
            <a:ext cx="922891" cy="92289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2BED5847-1D90-8A4D-809F-AFF45E7E14DB}"/>
              </a:ext>
            </a:extLst>
          </p:cNvPr>
          <p:cNvSpPr txBox="1"/>
          <p:nvPr/>
        </p:nvSpPr>
        <p:spPr>
          <a:xfrm>
            <a:off x="102561" y="1840304"/>
            <a:ext cx="978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Luister of lees mee</a:t>
            </a:r>
          </a:p>
        </p:txBody>
      </p:sp>
      <p:pic>
        <p:nvPicPr>
          <p:cNvPr id="13" name="Afbeelding 12">
            <a:hlinkClick r:id="rId6"/>
            <a:extLst>
              <a:ext uri="{FF2B5EF4-FFF2-40B4-BE49-F238E27FC236}">
                <a16:creationId xmlns:a16="http://schemas.microsoft.com/office/drawing/2014/main" xmlns="" id="{FA05920B-8B0E-3648-B7B1-C3110DCF0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6110" y="1439861"/>
            <a:ext cx="923329" cy="92332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xmlns="" id="{6AA3F2BF-0D0F-9040-968E-B94BD1ADA088}"/>
              </a:ext>
            </a:extLst>
          </p:cNvPr>
          <p:cNvSpPr txBox="1"/>
          <p:nvPr/>
        </p:nvSpPr>
        <p:spPr>
          <a:xfrm>
            <a:off x="11031208" y="2514770"/>
            <a:ext cx="116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Kijk naar: </a:t>
            </a:r>
          </a:p>
          <a:p>
            <a:r>
              <a:rPr lang="nl-NL" i="1" dirty="0"/>
              <a:t>Fijn Kerstfeest</a:t>
            </a:r>
          </a:p>
        </p:txBody>
      </p:sp>
      <p:pic>
        <p:nvPicPr>
          <p:cNvPr id="16" name="Afbeelding 15" descr="Afbeelding met persoon, binnen, hand&#10;&#10;Automatisch gegenereerde beschrijving">
            <a:extLst>
              <a:ext uri="{FF2B5EF4-FFF2-40B4-BE49-F238E27FC236}">
                <a16:creationId xmlns:a16="http://schemas.microsoft.com/office/drawing/2014/main" xmlns="" id="{50B8EE81-87FD-404E-B245-ADC07F046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1559" y="5125867"/>
            <a:ext cx="1740888" cy="16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14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191967C2-BDCE-1E4B-B250-5B57B5F5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94" y="0"/>
            <a:ext cx="4899581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6E3A0104-3B40-6E40-86AE-FCC3D9DA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625" y="0"/>
            <a:ext cx="4899581" cy="6858000"/>
          </a:xfrm>
          <a:prstGeom prst="rect">
            <a:avLst/>
          </a:prstGeom>
        </p:spPr>
      </p:pic>
      <p:pic>
        <p:nvPicPr>
          <p:cNvPr id="3" name="Afbeelding 2">
            <a:hlinkClick r:id="rId4"/>
            <a:extLst>
              <a:ext uri="{FF2B5EF4-FFF2-40B4-BE49-F238E27FC236}">
                <a16:creationId xmlns:a16="http://schemas.microsoft.com/office/drawing/2014/main" xmlns="" id="{761A86DE-B0BC-2849-95CF-1B70EAFFC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08" y="201881"/>
            <a:ext cx="926275" cy="92627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DEF773BA-DF17-1341-80EE-18A9D3E553BE}"/>
              </a:ext>
            </a:extLst>
          </p:cNvPr>
          <p:cNvSpPr txBox="1"/>
          <p:nvPr/>
        </p:nvSpPr>
        <p:spPr>
          <a:xfrm>
            <a:off x="118208" y="1259939"/>
            <a:ext cx="991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Luister of lees mee</a:t>
            </a:r>
          </a:p>
        </p:txBody>
      </p:sp>
      <p:sp>
        <p:nvSpPr>
          <p:cNvPr id="12" name="Pijl links 11">
            <a:extLst>
              <a:ext uri="{FF2B5EF4-FFF2-40B4-BE49-F238E27FC236}">
                <a16:creationId xmlns:a16="http://schemas.microsoft.com/office/drawing/2014/main" xmlns="" id="{BD02E2B1-DF2C-4E47-8A9F-F5AC26AFBABC}"/>
              </a:ext>
            </a:extLst>
          </p:cNvPr>
          <p:cNvSpPr/>
          <p:nvPr/>
        </p:nvSpPr>
        <p:spPr>
          <a:xfrm>
            <a:off x="1279544" y="275016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>
            <a:hlinkClick r:id="rId6"/>
            <a:extLst>
              <a:ext uri="{FF2B5EF4-FFF2-40B4-BE49-F238E27FC236}">
                <a16:creationId xmlns:a16="http://schemas.microsoft.com/office/drawing/2014/main" xmlns="" id="{79E5A2CB-A48F-104B-8819-B13EDF514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5304" y="2395849"/>
            <a:ext cx="965447" cy="96544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xmlns="" id="{635DFDCE-4051-DA40-A292-6953CCD71AE7}"/>
              </a:ext>
            </a:extLst>
          </p:cNvPr>
          <p:cNvSpPr txBox="1"/>
          <p:nvPr/>
        </p:nvSpPr>
        <p:spPr>
          <a:xfrm>
            <a:off x="11115304" y="3373181"/>
            <a:ext cx="10780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Kijk naar:</a:t>
            </a:r>
          </a:p>
          <a:p>
            <a:r>
              <a:rPr lang="nl-NL" i="1" dirty="0"/>
              <a:t>Drukke tijd voor de eekhoorn</a:t>
            </a:r>
          </a:p>
        </p:txBody>
      </p:sp>
      <p:sp>
        <p:nvSpPr>
          <p:cNvPr id="14" name="Pijl links 13">
            <a:extLst>
              <a:ext uri="{FF2B5EF4-FFF2-40B4-BE49-F238E27FC236}">
                <a16:creationId xmlns:a16="http://schemas.microsoft.com/office/drawing/2014/main" xmlns="" id="{DF971ABC-E5F9-C34C-9040-45AB37531B00}"/>
              </a:ext>
            </a:extLst>
          </p:cNvPr>
          <p:cNvSpPr/>
          <p:nvPr/>
        </p:nvSpPr>
        <p:spPr>
          <a:xfrm rot="8782370">
            <a:off x="10447001" y="5080875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1003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9787C4A5-8ADA-5642-9987-A12F23AF9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419" y="0"/>
            <a:ext cx="4899581" cy="685800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xmlns="" id="{0BD966B7-29F2-AA4F-B6AD-B378F48CD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907" y="0"/>
            <a:ext cx="4899581" cy="6858000"/>
          </a:xfrm>
          <a:prstGeom prst="rect">
            <a:avLst/>
          </a:prstGeom>
        </p:spPr>
      </p:pic>
      <p:pic>
        <p:nvPicPr>
          <p:cNvPr id="4" name="Afbeelding 3">
            <a:hlinkClick r:id="rId4"/>
            <a:extLst>
              <a:ext uri="{FF2B5EF4-FFF2-40B4-BE49-F238E27FC236}">
                <a16:creationId xmlns:a16="http://schemas.microsoft.com/office/drawing/2014/main" xmlns="" id="{49D781F7-BF12-6147-859F-0718FC71C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5" y="4551881"/>
            <a:ext cx="993888" cy="99388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2CFFB30F-C1B1-194F-8660-B6A8677102A6}"/>
              </a:ext>
            </a:extLst>
          </p:cNvPr>
          <p:cNvSpPr txBox="1"/>
          <p:nvPr/>
        </p:nvSpPr>
        <p:spPr>
          <a:xfrm>
            <a:off x="-22750" y="5548738"/>
            <a:ext cx="1100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Kijk naar:</a:t>
            </a:r>
          </a:p>
          <a:p>
            <a:r>
              <a:rPr lang="nl-NL" i="1" dirty="0"/>
              <a:t>Voer voor de roodborst</a:t>
            </a:r>
          </a:p>
        </p:txBody>
      </p:sp>
      <p:sp>
        <p:nvSpPr>
          <p:cNvPr id="10" name="Pijl links 9">
            <a:extLst>
              <a:ext uri="{FF2B5EF4-FFF2-40B4-BE49-F238E27FC236}">
                <a16:creationId xmlns:a16="http://schemas.microsoft.com/office/drawing/2014/main" xmlns="" id="{E2578ED9-1DAF-F84D-8171-EF97483F9081}"/>
              </a:ext>
            </a:extLst>
          </p:cNvPr>
          <p:cNvSpPr/>
          <p:nvPr/>
        </p:nvSpPr>
        <p:spPr>
          <a:xfrm rot="21173154">
            <a:off x="1069046" y="6348238"/>
            <a:ext cx="2504588" cy="37395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 descr="Afbeelding met natuur&#10;&#10;Automatisch gegenereerde beschrijving">
            <a:extLst>
              <a:ext uri="{FF2B5EF4-FFF2-40B4-BE49-F238E27FC236}">
                <a16:creationId xmlns:a16="http://schemas.microsoft.com/office/drawing/2014/main" xmlns="" id="{706899E2-F2E8-2442-A7C7-1067915EF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3209" y="95004"/>
            <a:ext cx="1361704" cy="10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63369726-6654-A841-92E0-DEE232CB8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209" y="0"/>
            <a:ext cx="4899581" cy="6858000"/>
          </a:xfrm>
          <a:prstGeom prst="rect">
            <a:avLst/>
          </a:prstGeom>
        </p:spPr>
      </p:pic>
      <p:pic>
        <p:nvPicPr>
          <p:cNvPr id="4" name="Afbeelding 3">
            <a:hlinkClick r:id="rId3"/>
            <a:extLst>
              <a:ext uri="{FF2B5EF4-FFF2-40B4-BE49-F238E27FC236}">
                <a16:creationId xmlns:a16="http://schemas.microsoft.com/office/drawing/2014/main" xmlns="" id="{37E849DE-E803-8A4F-BAEA-E9B25FA7E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24" y="4496918"/>
            <a:ext cx="1270000" cy="9525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28EE0D76-4F57-754E-A5FD-0D9A12926A1C}"/>
              </a:ext>
            </a:extLst>
          </p:cNvPr>
          <p:cNvSpPr txBox="1"/>
          <p:nvPr/>
        </p:nvSpPr>
        <p:spPr>
          <a:xfrm>
            <a:off x="634171" y="5462613"/>
            <a:ext cx="235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Lees online:</a:t>
            </a:r>
          </a:p>
          <a:p>
            <a:r>
              <a:rPr lang="nl-NL" i="1" dirty="0" err="1"/>
              <a:t>Foeksia</a:t>
            </a:r>
            <a:r>
              <a:rPr lang="nl-NL" i="1" dirty="0"/>
              <a:t> tovert met tijd</a:t>
            </a:r>
          </a:p>
        </p:txBody>
      </p:sp>
      <p:sp>
        <p:nvSpPr>
          <p:cNvPr id="6" name="Pijl links 5">
            <a:extLst>
              <a:ext uri="{FF2B5EF4-FFF2-40B4-BE49-F238E27FC236}">
                <a16:creationId xmlns:a16="http://schemas.microsoft.com/office/drawing/2014/main" xmlns="" id="{C24CE5F6-9C13-FA4F-96A0-3DCE3E40A37F}"/>
              </a:ext>
            </a:extLst>
          </p:cNvPr>
          <p:cNvSpPr/>
          <p:nvPr/>
        </p:nvSpPr>
        <p:spPr>
          <a:xfrm rot="19924032">
            <a:off x="2879223" y="5136805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hlinkClick r:id="rId5"/>
            <a:extLst>
              <a:ext uri="{FF2B5EF4-FFF2-40B4-BE49-F238E27FC236}">
                <a16:creationId xmlns:a16="http://schemas.microsoft.com/office/drawing/2014/main" xmlns="" id="{6820FCC1-E16C-714F-BDBC-A9920E65B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867" y="168577"/>
            <a:ext cx="1200329" cy="120032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F6BDAD6B-72C2-B144-B6A9-44C09FA37E4C}"/>
              </a:ext>
            </a:extLst>
          </p:cNvPr>
          <p:cNvSpPr txBox="1"/>
          <p:nvPr/>
        </p:nvSpPr>
        <p:spPr>
          <a:xfrm>
            <a:off x="9524010" y="1472875"/>
            <a:ext cx="171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Kijk naar:</a:t>
            </a:r>
          </a:p>
          <a:p>
            <a:r>
              <a:rPr lang="nl-NL" i="1" dirty="0"/>
              <a:t>Drones maken kunstwerken in de lucht</a:t>
            </a:r>
          </a:p>
        </p:txBody>
      </p:sp>
      <p:sp>
        <p:nvSpPr>
          <p:cNvPr id="10" name="Pijl links 9">
            <a:extLst>
              <a:ext uri="{FF2B5EF4-FFF2-40B4-BE49-F238E27FC236}">
                <a16:creationId xmlns:a16="http://schemas.microsoft.com/office/drawing/2014/main" xmlns="" id="{503B04E2-4602-754C-AF36-4B5059C64B78}"/>
              </a:ext>
            </a:extLst>
          </p:cNvPr>
          <p:cNvSpPr/>
          <p:nvPr/>
        </p:nvSpPr>
        <p:spPr>
          <a:xfrm rot="10800000">
            <a:off x="8390884" y="370392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 descr="Afbeelding met tekst, binnen, persoon, venster&#10;&#10;Automatisch gegenereerde beschrijving">
            <a:extLst>
              <a:ext uri="{FF2B5EF4-FFF2-40B4-BE49-F238E27FC236}">
                <a16:creationId xmlns:a16="http://schemas.microsoft.com/office/drawing/2014/main" xmlns="" id="{E7FFE445-1059-F745-98F8-B72DD786A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67" y="686859"/>
            <a:ext cx="3172843" cy="178313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F1E05DFB-E712-C04A-AB50-4751F5F4E038}"/>
              </a:ext>
            </a:extLst>
          </p:cNvPr>
          <p:cNvSpPr txBox="1"/>
          <p:nvPr/>
        </p:nvSpPr>
        <p:spPr>
          <a:xfrm>
            <a:off x="308267" y="2673204"/>
            <a:ext cx="223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 kwal als huisdier?</a:t>
            </a:r>
            <a:endParaRPr lang="nl-NL" i="1" dirty="0"/>
          </a:p>
        </p:txBody>
      </p:sp>
      <p:sp>
        <p:nvSpPr>
          <p:cNvPr id="12" name="Pijl links 11">
            <a:extLst>
              <a:ext uri="{FF2B5EF4-FFF2-40B4-BE49-F238E27FC236}">
                <a16:creationId xmlns:a16="http://schemas.microsoft.com/office/drawing/2014/main" xmlns="" id="{E074EA25-72AC-E24B-993B-33C8E04427BA}"/>
              </a:ext>
            </a:extLst>
          </p:cNvPr>
          <p:cNvSpPr/>
          <p:nvPr/>
        </p:nvSpPr>
        <p:spPr>
          <a:xfrm>
            <a:off x="2786689" y="2615554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44503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49</Words>
  <Application>Microsoft Office PowerPoint</Application>
  <PresentationFormat>Breedbeeld</PresentationFormat>
  <Paragraphs>13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Anita Middel</dc:creator>
  <cp:lastModifiedBy>akkerwinder@home.nl</cp:lastModifiedBy>
  <cp:revision>10</cp:revision>
  <dcterms:created xsi:type="dcterms:W3CDTF">2021-11-28T20:38:36Z</dcterms:created>
  <dcterms:modified xsi:type="dcterms:W3CDTF">2021-12-13T14:38:40Z</dcterms:modified>
</cp:coreProperties>
</file>